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4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212DD-674A-124D-8055-0AB8D14D3DEA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8D29F-331B-0142-BAE4-C958B5C040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11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他の災害の比較</a:t>
            </a:r>
            <a:endParaRPr kumimoji="1" lang="en-US" altLang="ja-JP" dirty="0"/>
          </a:p>
          <a:p>
            <a:r>
              <a:rPr kumimoji="1" lang="ja-JP" altLang="en-US"/>
              <a:t>市場規模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94ADD-BF0B-A242-AA30-C2C902C9C34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22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1496DC-465F-8743-BD54-566CA1004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91A40E-DCF7-944F-BEDD-75A98A970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DDDF3B-EA6D-B64D-9ED6-7F37FAD9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F11446-088F-F248-9E69-838FD213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F61216-DE42-3445-8376-309602B9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42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06817-83A1-E04E-AB52-2108F9DF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E4AF4A-5E32-0E42-B214-8BA6B2307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378346-0211-8047-81DE-14F3C6F7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BAB68-0954-824C-AAAB-4C93878D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4CAADD-F9DC-1243-BE9A-D177E7D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17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BBAEE1-AFAE-C64F-934D-C5B5E3BBB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4CC611-71EC-0945-9344-1F48C3866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7A5F2C-C8A1-ED45-AC61-79066421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F2E59-167F-D74F-9652-3A5D3518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7A60D1-E19C-A545-8523-FECF1219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41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06EA53-38E8-D845-B480-99DB5B49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B6C3E8-3762-004A-BF44-84768BE9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4C3F68-9082-0142-B99F-EE4AE36C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70CFDD-5BEE-4D41-AC82-45FE8333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A1DA91-9F74-F442-864A-D5B350AC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441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AEE078-44A1-A94B-843D-20A2AA8F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3674AA-7193-9440-82E8-BA557C0C6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A2F93D-A808-7B4E-9BA0-03D55E70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888CF0-17B6-DA49-AFFF-38446DCE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1F5108-0539-BA47-946C-591F11E5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31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4CA502-18FC-E74E-A18C-F53E27E4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9E41E-C16F-CA49-BDD4-E654C9CE7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2E3A25-76DE-E74B-9F55-6E483BC37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C7DFB3-5218-3A4F-8C58-26DC1BB5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E4C3D3-FF6E-4B4B-9DEC-D273CB32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46641B-95CC-D249-A8CB-8413AFCD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13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CC274-197A-2748-82CA-A94ACA6D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A9CF9-505B-B743-9DB5-356B44E66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0C3529-FBBA-D64B-93E2-D7476627E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32CA6B-48D5-A947-920C-512603873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DF07F1-7904-9241-9D6E-9A046A769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E5D2B2-FD2F-8E45-A21D-7EB911B5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1F0B19-535D-B748-A4FC-06A70886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C3C47F5-8C0C-E44C-87F7-64545BA5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73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C6B64-95C3-AB4D-8851-025B7202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52ED69-1AD2-994F-BAA1-7A7F4103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DDE9F0-3D3C-FD4F-9686-9E570549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DC1C5B-4FB2-F24E-AE54-4C81C515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10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F11A5E9-E82A-544D-BCEE-D36D6764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112410-2440-DC4F-A34A-0A851050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B18B4F-FD50-9649-B042-9FB5EF56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762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1CB4B-4D64-0743-AA05-7D2E8692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20D48D-7B07-F14E-BB68-A54F575B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50DA31B-37F7-AF4C-BA73-B2220F5F8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CC5C45-3673-8C49-93B9-2D2AD0BE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996D36-6ABD-8E4F-87AD-3ED28860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5FFA74-8F74-9E4E-B24F-518A0D48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2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8E30A9-0E3A-9A4B-86E9-44065783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651E0BB-E27F-7846-9C86-C3AFE7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E4E672B-478E-D849-A634-6AFB4504B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68E505-3BEB-074F-97DC-8AB170E4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DE117A-FD26-874C-B105-FC865BB2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3AFCD7-4710-FE4D-87C3-C9E21108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4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47FD1CD-E5B9-4141-931A-E6997331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355121-0B2A-4B45-8FEB-68E9B1E96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62A0EF-2EC2-AA41-BE94-61B07C52D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99E4B-FA46-7747-9CDE-714AE6338920}" type="datetimeFigureOut">
              <a:rPr kumimoji="1" lang="ja-JP" altLang="en-US" smtClean="0"/>
              <a:t>2021/1/11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17CC85-3F9F-A046-929B-2433A7716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49A943-3091-464A-AC49-D75A870D1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78E6-7D9C-B544-9C3D-2E1DFDD1F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41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200C3B36-4137-324B-9402-560FA935260F}"/>
              </a:ext>
            </a:extLst>
          </p:cNvPr>
          <p:cNvSpPr/>
          <p:nvPr/>
        </p:nvSpPr>
        <p:spPr>
          <a:xfrm>
            <a:off x="1237181" y="1028131"/>
            <a:ext cx="10464282" cy="4450916"/>
          </a:xfrm>
          <a:prstGeom prst="roundRect">
            <a:avLst>
              <a:gd name="adj" fmla="val 53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F2200592-0CF1-524E-970C-20E19D0223A5}"/>
              </a:ext>
            </a:extLst>
          </p:cNvPr>
          <p:cNvSpPr/>
          <p:nvPr/>
        </p:nvSpPr>
        <p:spPr>
          <a:xfrm>
            <a:off x="1" y="879777"/>
            <a:ext cx="8500534" cy="79779"/>
          </a:xfrm>
          <a:prstGeom prst="snip1Rect">
            <a:avLst>
              <a:gd name="adj" fmla="val 50000"/>
            </a:avLst>
          </a:prstGeom>
          <a:solidFill>
            <a:srgbClr val="76D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D1924-6966-FD43-8BB8-CBF083953708}"/>
              </a:ext>
            </a:extLst>
          </p:cNvPr>
          <p:cNvSpPr txBox="1"/>
          <p:nvPr/>
        </p:nvSpPr>
        <p:spPr>
          <a:xfrm>
            <a:off x="221518" y="2418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latin typeface="Meiryo" panose="020B0604030504040204" pitchFamily="34" charset="-128"/>
                <a:ea typeface="Meiryo" panose="020B0604030504040204" pitchFamily="34" charset="-128"/>
              </a:rPr>
              <a:t>自己紹介</a:t>
            </a:r>
            <a:endParaRPr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C0E746-1377-CF4C-9623-E6BEE513037A}"/>
              </a:ext>
            </a:extLst>
          </p:cNvPr>
          <p:cNvSpPr/>
          <p:nvPr/>
        </p:nvSpPr>
        <p:spPr>
          <a:xfrm>
            <a:off x="1808843" y="1513075"/>
            <a:ext cx="6656432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FB65B3-31D7-5C40-B2C3-767368F9DD25}"/>
              </a:ext>
            </a:extLst>
          </p:cNvPr>
          <p:cNvSpPr/>
          <p:nvPr/>
        </p:nvSpPr>
        <p:spPr>
          <a:xfrm>
            <a:off x="2798472" y="1130685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ln w="38100">
                  <a:solidFill>
                    <a:schemeClr val="bg1"/>
                  </a:solidFill>
                </a:ln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木俵　稜（きだわら　りょう）</a:t>
            </a:r>
            <a:endParaRPr lang="ja-JP" altLang="en-US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6359D5-667C-1449-90E7-DDF63EDE8422}"/>
              </a:ext>
            </a:extLst>
          </p:cNvPr>
          <p:cNvSpPr txBox="1"/>
          <p:nvPr/>
        </p:nvSpPr>
        <p:spPr>
          <a:xfrm>
            <a:off x="1994464" y="975458"/>
            <a:ext cx="8500535" cy="431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木俵　稜（きだわら　りょう）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ja-JP" sz="7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　　　　京都府木津川市出身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　　　　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私立帝塚山高等学校（奈良県）卒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　　　　　京都大学農学部地域環境工学科卒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　　　　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 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京都大学大学院農学研究科地域環境科学専攻修士課程在籍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ja-JP" sz="16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　　　</a:t>
            </a:r>
            <a:r>
              <a:rPr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研究テーマ：機械学習を用いた野生生物の行動認識</a:t>
            </a:r>
            <a:endParaRPr lang="en-US" altLang="ja-JP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  </a:t>
            </a:r>
            <a:r>
              <a:rPr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研究キーワード：獣害対策</a:t>
            </a:r>
            <a:r>
              <a:rPr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画像認識</a:t>
            </a:r>
            <a:r>
              <a:rPr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</a:t>
            </a:r>
            <a:endParaRPr lang="en-US" altLang="ja-JP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趣味：コーヒー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読書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シカ追い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,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ボルダリング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CC761D-CAF9-7F4F-BB7A-89FE2DE6F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04" b="7929"/>
          <a:stretch/>
        </p:blipFill>
        <p:spPr>
          <a:xfrm>
            <a:off x="121035" y="1513075"/>
            <a:ext cx="3375616" cy="3374113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図 14" descr="写真, 暗い, 座る, 部屋 が含まれている画像&#10;&#10;自動的に生成された説明">
            <a:extLst>
              <a:ext uri="{FF2B5EF4-FFF2-40B4-BE49-F238E27FC236}">
                <a16:creationId xmlns:a16="http://schemas.microsoft.com/office/drawing/2014/main" id="{FD2408AC-A1EC-D544-BB7A-4DAEB67F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99167">
                        <a14:foregroundMark x1="49271" y1="28333" x2="9479" y2="25104"/>
                        <a14:foregroundMark x1="9479" y1="25104" x2="49271" y2="41875"/>
                        <a14:foregroundMark x1="18438" y1="56042" x2="0" y2="51458"/>
                        <a14:foregroundMark x1="46146" y1="55729" x2="61250" y2="56042"/>
                        <a14:foregroundMark x1="81667" y1="70208" x2="99167" y2="70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5396" y="3788035"/>
            <a:ext cx="2745569" cy="2745569"/>
          </a:xfrm>
          <a:prstGeom prst="round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786BD8D-67C1-A34F-A1CB-E02DC5D5BB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7436687" y="4967711"/>
            <a:ext cx="1678737" cy="16787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007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128</Words>
  <Application>Microsoft Macintosh PowerPoint</Application>
  <PresentationFormat>ワイド画面</PresentationFormat>
  <Paragraphs>15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Hiragino Kaku Gothic Pro W3</vt:lpstr>
      <vt:lpstr>Meiryo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木俵 稜</dc:creator>
  <cp:lastModifiedBy>木俵 稜</cp:lastModifiedBy>
  <cp:revision>7</cp:revision>
  <dcterms:created xsi:type="dcterms:W3CDTF">2021-01-11T04:23:48Z</dcterms:created>
  <dcterms:modified xsi:type="dcterms:W3CDTF">2021-01-11T12:02:22Z</dcterms:modified>
</cp:coreProperties>
</file>